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20"/>
  </p:notesMasterIdLst>
  <p:handoutMasterIdLst>
    <p:handoutMasterId r:id="rId21"/>
  </p:handoutMasterIdLst>
  <p:sldIdLst>
    <p:sldId id="257" r:id="rId2"/>
    <p:sldId id="281" r:id="rId3"/>
    <p:sldId id="270" r:id="rId4"/>
    <p:sldId id="271" r:id="rId5"/>
    <p:sldId id="272" r:id="rId6"/>
    <p:sldId id="273" r:id="rId7"/>
    <p:sldId id="274" r:id="rId8"/>
    <p:sldId id="276" r:id="rId9"/>
    <p:sldId id="277" r:id="rId10"/>
    <p:sldId id="278" r:id="rId11"/>
    <p:sldId id="279" r:id="rId12"/>
    <p:sldId id="261" r:id="rId13"/>
    <p:sldId id="262" r:id="rId14"/>
    <p:sldId id="264" r:id="rId15"/>
    <p:sldId id="268" r:id="rId16"/>
    <p:sldId id="267" r:id="rId17"/>
    <p:sldId id="269" r:id="rId18"/>
    <p:sldId id="266" r:id="rId19"/>
  </p:sldIdLst>
  <p:sldSz cx="9144000" cy="5143500" type="screen16x9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620">
          <p15:clr>
            <a:srgbClr val="A4A3A4"/>
          </p15:clr>
        </p15:guide>
        <p15:guide id="2" orient="horz" pos="3117">
          <p15:clr>
            <a:srgbClr val="A4A3A4"/>
          </p15:clr>
        </p15:guide>
        <p15:guide id="3" orient="horz" pos="350">
          <p15:clr>
            <a:srgbClr val="A4A3A4"/>
          </p15:clr>
        </p15:guide>
        <p15:guide id="4" orient="horz" pos="146">
          <p15:clr>
            <a:srgbClr val="A4A3A4"/>
          </p15:clr>
        </p15:guide>
        <p15:guide id="5" orient="horz" pos="826">
          <p15:clr>
            <a:srgbClr val="A4A3A4"/>
          </p15:clr>
        </p15:guide>
        <p15:guide id="6" orient="horz" pos="917">
          <p15:clr>
            <a:srgbClr val="A4A3A4"/>
          </p15:clr>
        </p15:guide>
        <p15:guide id="7" orient="horz" pos="3003">
          <p15:clr>
            <a:srgbClr val="A4A3A4"/>
          </p15:clr>
        </p15:guide>
        <p15:guide id="8" pos="2880">
          <p15:clr>
            <a:srgbClr val="A4A3A4"/>
          </p15:clr>
        </p15:guide>
        <p15:guide id="9" pos="113">
          <p15:clr>
            <a:srgbClr val="A4A3A4"/>
          </p15:clr>
        </p15:guide>
        <p15:guide id="10" pos="5647">
          <p15:clr>
            <a:srgbClr val="A4A3A4"/>
          </p15:clr>
        </p15:guide>
        <p15:guide id="11" pos="5148">
          <p15:clr>
            <a:srgbClr val="A4A3A4"/>
          </p15:clr>
        </p15:guide>
        <p15:guide id="12" pos="5035">
          <p15:clr>
            <a:srgbClr val="A4A3A4"/>
          </p15:clr>
        </p15:guide>
        <p15:guide id="13" pos="226">
          <p15:clr>
            <a:srgbClr val="A4A3A4"/>
          </p15:clr>
        </p15:guide>
        <p15:guide id="14" pos="553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ittlere Formatvorlage 2 - Akz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ittlere Formatvorlage 2 - Akz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669" autoAdjust="0"/>
  </p:normalViewPr>
  <p:slideViewPr>
    <p:cSldViewPr showGuides="1">
      <p:cViewPr>
        <p:scale>
          <a:sx n="102" d="100"/>
          <a:sy n="102" d="100"/>
        </p:scale>
        <p:origin x="-720" y="-750"/>
      </p:cViewPr>
      <p:guideLst>
        <p:guide orient="horz" pos="1620"/>
        <p:guide orient="horz" pos="3117"/>
        <p:guide orient="horz" pos="350"/>
        <p:guide orient="horz" pos="146"/>
        <p:guide orient="horz" pos="826"/>
        <p:guide orient="horz" pos="917"/>
        <p:guide orient="horz" pos="3003"/>
        <p:guide pos="2880"/>
        <p:guide pos="113"/>
        <p:guide pos="5647"/>
        <p:guide pos="5148"/>
        <p:guide pos="5035"/>
        <p:guide pos="226"/>
        <p:guide pos="5534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howGuides="1">
      <p:cViewPr varScale="1">
        <p:scale>
          <a:sx n="88" d="100"/>
          <a:sy n="88" d="100"/>
        </p:scale>
        <p:origin x="-3870" y="-1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E85B4C-A22D-49B9-92F2-B11E94297261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46737582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12A805-C6E2-411F-9012-48835965073A}" type="datetimeFigureOut">
              <a:rPr lang="de-DE" smtClean="0"/>
              <a:pPr/>
              <a:t>04.06.2014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5EFEC1-7EDD-4199-82B3-194936FA7632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1473460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120" name="Shape 12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t>geo-tagged articles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.png"/><Relationship Id="rId4" Type="http://schemas.openxmlformats.org/officeDocument/2006/relationships/oleObject" Target="../embeddings/oleObject1.bin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10.v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2.png"/><Relationship Id="rId4" Type="http://schemas.openxmlformats.org/officeDocument/2006/relationships/oleObject" Target="../embeddings/oleObject2.bin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2.png"/><Relationship Id="rId4" Type="http://schemas.openxmlformats.org/officeDocument/2006/relationships/oleObject" Target="../embeddings/oleObject3.bin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2.png"/><Relationship Id="rId4" Type="http://schemas.openxmlformats.org/officeDocument/2006/relationships/oleObject" Target="../embeddings/oleObject4.bin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2.png"/><Relationship Id="rId4" Type="http://schemas.openxmlformats.org/officeDocument/2006/relationships/oleObject" Target="../embeddings/oleObject5.bin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2.png"/><Relationship Id="rId4" Type="http://schemas.openxmlformats.org/officeDocument/2006/relationships/oleObject" Target="../embeddings/oleObject6.bin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2.png"/><Relationship Id="rId4" Type="http://schemas.openxmlformats.org/officeDocument/2006/relationships/oleObject" Target="../embeddings/oleObject7.bin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2.png"/><Relationship Id="rId4" Type="http://schemas.openxmlformats.org/officeDocument/2006/relationships/oleObject" Target="../embeddings/oleObject8.bin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9.v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folie Extern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hteck 14"/>
          <p:cNvSpPr/>
          <p:nvPr/>
        </p:nvSpPr>
        <p:spPr>
          <a:xfrm>
            <a:off x="179512" y="3723879"/>
            <a:ext cx="8604000" cy="122396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7" name="Grafik 6" descr="ex_01_120ppi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358775" y="1818089"/>
            <a:ext cx="8604875" cy="2949174"/>
          </a:xfrm>
          <a:prstGeom prst="rect">
            <a:avLst/>
          </a:prstGeom>
        </p:spPr>
      </p:pic>
      <p:sp>
        <p:nvSpPr>
          <p:cNvPr id="14" name="Rechteck 13"/>
          <p:cNvSpPr/>
          <p:nvPr/>
        </p:nvSpPr>
        <p:spPr>
          <a:xfrm>
            <a:off x="179512" y="3723878"/>
            <a:ext cx="8604000" cy="1079952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Titel 1"/>
          <p:cNvSpPr>
            <a:spLocks noGrp="1"/>
          </p:cNvSpPr>
          <p:nvPr>
            <p:ph type="ctrTitle" hasCustomPrompt="1"/>
          </p:nvPr>
        </p:nvSpPr>
        <p:spPr>
          <a:xfrm>
            <a:off x="467544" y="3723879"/>
            <a:ext cx="8208912" cy="1043384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Vortragstitel Extern</a:t>
            </a:r>
            <a:br>
              <a:rPr lang="de-DE" dirty="0" smtClean="0"/>
            </a:br>
            <a:r>
              <a:rPr lang="de-DE" dirty="0" smtClean="0"/>
              <a:t>2. Zeile</a:t>
            </a:r>
            <a:br>
              <a:rPr lang="de-DE" dirty="0" smtClean="0"/>
            </a:br>
            <a:r>
              <a:rPr lang="de-DE" dirty="0" smtClean="0"/>
              <a:t>3. Zeile</a:t>
            </a:r>
            <a:endParaRPr lang="de-DE" dirty="0"/>
          </a:p>
        </p:txBody>
      </p:sp>
      <p:graphicFrame>
        <p:nvGraphicFramePr>
          <p:cNvPr id="1028" name="Object 2"/>
          <p:cNvGraphicFramePr>
            <a:graphicFrameLocks noChangeAspect="1"/>
          </p:cNvGraphicFramePr>
          <p:nvPr/>
        </p:nvGraphicFramePr>
        <p:xfrm>
          <a:off x="5815482" y="179388"/>
          <a:ext cx="2412000" cy="13803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7" name="Image" r:id="rId4" imgW="3221337" imgH="1845301" progId="">
                  <p:embed/>
                </p:oleObj>
              </mc:Choice>
              <mc:Fallback>
                <p:oleObj name="Image" r:id="rId4" imgW="3221337" imgH="1845301" progId="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15482" y="179388"/>
                        <a:ext cx="2412000" cy="138037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Zwischentitel Int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hteck 17"/>
          <p:cNvSpPr/>
          <p:nvPr/>
        </p:nvSpPr>
        <p:spPr>
          <a:xfrm>
            <a:off x="360000" y="2681262"/>
            <a:ext cx="8604000" cy="2088000"/>
          </a:xfrm>
          <a:prstGeom prst="rect">
            <a:avLst/>
          </a:prstGeom>
          <a:solidFill>
            <a:srgbClr val="F6A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16"/>
          <p:cNvSpPr/>
          <p:nvPr/>
        </p:nvSpPr>
        <p:spPr>
          <a:xfrm>
            <a:off x="179512" y="2859782"/>
            <a:ext cx="8604000" cy="2086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Rechteck 18"/>
          <p:cNvSpPr/>
          <p:nvPr/>
        </p:nvSpPr>
        <p:spPr>
          <a:xfrm>
            <a:off x="360000" y="2859782"/>
            <a:ext cx="8424000" cy="1906618"/>
          </a:xfrm>
          <a:prstGeom prst="rect">
            <a:avLst/>
          </a:prstGeom>
          <a:solidFill>
            <a:srgbClr val="DD61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Titel 1"/>
          <p:cNvSpPr>
            <a:spLocks noGrp="1"/>
          </p:cNvSpPr>
          <p:nvPr>
            <p:ph type="ctrTitle" hasCustomPrompt="1"/>
          </p:nvPr>
        </p:nvSpPr>
        <p:spPr>
          <a:xfrm>
            <a:off x="467543" y="2859782"/>
            <a:ext cx="8232511" cy="1008112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Zwischentitel</a:t>
            </a:r>
            <a:br>
              <a:rPr lang="de-DE" dirty="0" smtClean="0"/>
            </a:br>
            <a:r>
              <a:rPr lang="de-DE" dirty="0" smtClean="0"/>
              <a:t>2. Zeile</a:t>
            </a:r>
            <a:br>
              <a:rPr lang="de-DE" dirty="0" smtClean="0"/>
            </a:br>
            <a:r>
              <a:rPr lang="de-DE" dirty="0" smtClean="0"/>
              <a:t>3. Zeile</a:t>
            </a:r>
            <a:endParaRPr lang="de-DE" dirty="0"/>
          </a:p>
        </p:txBody>
      </p:sp>
      <p:sp>
        <p:nvSpPr>
          <p:cNvPr id="2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467544" y="3903898"/>
            <a:ext cx="8234790" cy="863364"/>
          </a:xfrm>
        </p:spPr>
        <p:txBody>
          <a:bodyPr/>
          <a:lstStyle>
            <a:lvl1pPr marL="360000" indent="-360000" algn="l">
              <a:spcBef>
                <a:spcPts val="0"/>
              </a:spcBef>
              <a:buNone/>
              <a:defRPr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 smtClean="0"/>
              <a:t>Untertitel</a:t>
            </a:r>
          </a:p>
          <a:p>
            <a:r>
              <a:rPr lang="de-DE" dirty="0" smtClean="0"/>
              <a:t>2. Zeile</a:t>
            </a:r>
          </a:p>
          <a:p>
            <a:r>
              <a:rPr lang="de-DE" dirty="0" smtClean="0"/>
              <a:t>3. Zeile</a:t>
            </a:r>
            <a:endParaRPr lang="de-DE" dirty="0"/>
          </a:p>
        </p:txBody>
      </p:sp>
      <p:graphicFrame>
        <p:nvGraphicFramePr>
          <p:cNvPr id="11267" name="Object 7"/>
          <p:cNvGraphicFramePr>
            <a:graphicFrameLocks noChangeAspect="1"/>
          </p:cNvGraphicFramePr>
          <p:nvPr/>
        </p:nvGraphicFramePr>
        <p:xfrm>
          <a:off x="7412038" y="195263"/>
          <a:ext cx="1573212" cy="900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76" name="Image" r:id="rId3" imgW="3221337" imgH="1845301" progId="">
                  <p:embed/>
                </p:oleObj>
              </mc:Choice>
              <mc:Fallback>
                <p:oleObj name="Image" r:id="rId3" imgW="3221337" imgH="1845301" progId="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12038" y="195263"/>
                        <a:ext cx="1573212" cy="9001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Lis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platzhalter 1"/>
          <p:cNvSpPr>
            <a:spLocks noGrp="1"/>
          </p:cNvSpPr>
          <p:nvPr>
            <p:ph type="title" hasCustomPrompt="1"/>
          </p:nvPr>
        </p:nvSpPr>
        <p:spPr>
          <a:xfrm>
            <a:off x="179511" y="231775"/>
            <a:ext cx="7813551" cy="1079500"/>
          </a:xfrm>
          <a:prstGeom prst="rect">
            <a:avLst/>
          </a:prstGeom>
        </p:spPr>
        <p:txBody>
          <a:bodyPr vert="horz" wrap="square" lIns="0" tIns="45720" rIns="91440" bIns="45720" rtlCol="0" anchor="t">
            <a:noAutofit/>
          </a:bodyPr>
          <a:lstStyle>
            <a:lvl1pPr>
              <a:defRPr/>
            </a:lvl1pPr>
          </a:lstStyle>
          <a:p>
            <a:r>
              <a:rPr lang="de-DE" dirty="0" smtClean="0"/>
              <a:t>Folientitel</a:t>
            </a:r>
            <a:br>
              <a:rPr lang="de-DE" dirty="0" smtClean="0"/>
            </a:br>
            <a:r>
              <a:rPr lang="de-DE" dirty="0" smtClean="0"/>
              <a:t>2. Zeile</a:t>
            </a:r>
            <a:br>
              <a:rPr lang="de-DE" dirty="0" smtClean="0"/>
            </a:br>
            <a:r>
              <a:rPr lang="de-DE" dirty="0" smtClean="0"/>
              <a:t>3. Zeile</a:t>
            </a:r>
            <a:endParaRPr lang="de-DE" dirty="0"/>
          </a:p>
        </p:txBody>
      </p:sp>
      <p:sp>
        <p:nvSpPr>
          <p:cNvPr id="7" name="Inhaltsplatzhalter 3"/>
          <p:cNvSpPr>
            <a:spLocks noGrp="1"/>
          </p:cNvSpPr>
          <p:nvPr>
            <p:ph sz="quarter" idx="10"/>
          </p:nvPr>
        </p:nvSpPr>
        <p:spPr>
          <a:xfrm>
            <a:off x="179387" y="1455738"/>
            <a:ext cx="7813675" cy="3312000"/>
          </a:xfrm>
        </p:spPr>
        <p:txBody>
          <a:bodyPr wrap="square"/>
          <a:lstStyle>
            <a:lvl1pPr marL="0" indent="0">
              <a:lnSpc>
                <a:spcPts val="1800"/>
              </a:lnSpc>
              <a:spcAft>
                <a:spcPts val="650"/>
              </a:spcAft>
              <a:buSzPct val="25000"/>
              <a:tabLst/>
              <a:defRPr sz="1600"/>
            </a:lvl1pPr>
            <a:lvl2pPr marL="358775" indent="-358775">
              <a:lnSpc>
                <a:spcPts val="1800"/>
              </a:lnSpc>
              <a:spcAft>
                <a:spcPts val="600"/>
              </a:spcAft>
              <a:defRPr sz="1600"/>
            </a:lvl2pPr>
            <a:lvl3pPr marL="719138" indent="-360363">
              <a:lnSpc>
                <a:spcPts val="1800"/>
              </a:lnSpc>
              <a:spcAft>
                <a:spcPts val="600"/>
              </a:spcAft>
              <a:defRPr sz="1600"/>
            </a:lvl3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</p:txBody>
      </p:sp>
      <p:sp>
        <p:nvSpPr>
          <p:cNvPr id="37" name="Datumsplatzhalter 48"/>
          <p:cNvSpPr>
            <a:spLocks noGrp="1"/>
          </p:cNvSpPr>
          <p:nvPr>
            <p:ph type="dt" sz="half" idx="2"/>
          </p:nvPr>
        </p:nvSpPr>
        <p:spPr>
          <a:xfrm>
            <a:off x="7236296" y="4911055"/>
            <a:ext cx="756766" cy="18097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27F59DC8-C1BA-41CF-BB0E-590FBCD0ECE0}" type="datetime1">
              <a:rPr lang="de-DE" smtClean="0"/>
              <a:t>04.06.2014</a:t>
            </a:fld>
            <a:endParaRPr lang="de-DE" dirty="0"/>
          </a:p>
        </p:txBody>
      </p:sp>
      <p:sp>
        <p:nvSpPr>
          <p:cNvPr id="38" name="Fußzeilenplatzhalter 49"/>
          <p:cNvSpPr>
            <a:spLocks noGrp="1"/>
          </p:cNvSpPr>
          <p:nvPr>
            <p:ph type="ftr" sz="quarter" idx="3"/>
          </p:nvPr>
        </p:nvSpPr>
        <p:spPr>
          <a:xfrm>
            <a:off x="431540" y="4911055"/>
            <a:ext cx="6768752" cy="18097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39" name="Foliennummernplatzhalter 50"/>
          <p:cNvSpPr>
            <a:spLocks noGrp="1"/>
          </p:cNvSpPr>
          <p:nvPr>
            <p:ph type="sldNum" sz="quarter" idx="4"/>
          </p:nvPr>
        </p:nvSpPr>
        <p:spPr>
          <a:xfrm>
            <a:off x="179388" y="4911055"/>
            <a:ext cx="216148" cy="18097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AD7EDDA2-D529-494D-8DD4-5843EC9A48A2}" type="slidenum">
              <a:rPr lang="de-DE" smtClean="0"/>
              <a:pPr/>
              <a:t>‹#›</a:t>
            </a:fld>
            <a:endParaRPr lang="de-DE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79512" y="231775"/>
            <a:ext cx="7813551" cy="1079500"/>
          </a:xfrm>
        </p:spPr>
        <p:txBody>
          <a:bodyPr/>
          <a:lstStyle>
            <a:lvl1pPr>
              <a:defRPr/>
            </a:lvl1pPr>
          </a:lstStyle>
          <a:p>
            <a:r>
              <a:rPr lang="de-DE" dirty="0" smtClean="0"/>
              <a:t>Folientitel</a:t>
            </a:r>
            <a:br>
              <a:rPr lang="de-DE" dirty="0" smtClean="0"/>
            </a:br>
            <a:r>
              <a:rPr lang="de-DE" dirty="0" smtClean="0"/>
              <a:t>2. Zeile</a:t>
            </a:r>
            <a:br>
              <a:rPr lang="de-DE" dirty="0" smtClean="0"/>
            </a:br>
            <a:r>
              <a:rPr lang="de-DE" dirty="0" smtClean="0"/>
              <a:t>3. Zeile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10"/>
          </p:nvPr>
        </p:nvSpPr>
        <p:spPr>
          <a:xfrm>
            <a:off x="179388" y="1455263"/>
            <a:ext cx="3816548" cy="3312000"/>
          </a:xfrm>
        </p:spPr>
        <p:txBody>
          <a:bodyPr wrap="square"/>
          <a:lstStyle>
            <a:lvl1pPr>
              <a:buSzPct val="25000"/>
              <a:defRPr sz="1600"/>
            </a:lvl1pPr>
            <a:lvl2pPr>
              <a:defRPr sz="1600"/>
            </a:lvl2pPr>
            <a:lvl3pPr>
              <a:defRPr sz="1600"/>
            </a:lvl3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</p:txBody>
      </p:sp>
      <p:sp>
        <p:nvSpPr>
          <p:cNvPr id="5" name="Inhaltsplatzhalter 3"/>
          <p:cNvSpPr>
            <a:spLocks noGrp="1"/>
          </p:cNvSpPr>
          <p:nvPr>
            <p:ph sz="quarter" idx="11"/>
          </p:nvPr>
        </p:nvSpPr>
        <p:spPr>
          <a:xfrm>
            <a:off x="4176712" y="1455738"/>
            <a:ext cx="3816349" cy="3311525"/>
          </a:xfrm>
        </p:spPr>
        <p:txBody>
          <a:bodyPr/>
          <a:lstStyle>
            <a:lvl1pPr>
              <a:buSzPct val="25000"/>
              <a:buFont typeface="Verdana" pitchFamily="34" charset="0"/>
              <a:buChar char=" "/>
              <a:defRPr sz="1600"/>
            </a:lvl1pPr>
            <a:lvl2pPr>
              <a:defRPr sz="1600"/>
            </a:lvl2pPr>
            <a:lvl3pPr>
              <a:defRPr sz="1600"/>
            </a:lvl3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</p:txBody>
      </p:sp>
      <p:sp>
        <p:nvSpPr>
          <p:cNvPr id="33" name="Datumsplatzhalter 48"/>
          <p:cNvSpPr>
            <a:spLocks noGrp="1"/>
          </p:cNvSpPr>
          <p:nvPr>
            <p:ph type="dt" sz="half" idx="2"/>
          </p:nvPr>
        </p:nvSpPr>
        <p:spPr>
          <a:xfrm>
            <a:off x="7236296" y="4911055"/>
            <a:ext cx="756766" cy="18097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0E688D93-5728-49FD-B519-D81564D12493}" type="datetime1">
              <a:rPr lang="de-DE" smtClean="0"/>
              <a:t>04.06.2014</a:t>
            </a:fld>
            <a:endParaRPr lang="de-DE" dirty="0"/>
          </a:p>
        </p:txBody>
      </p:sp>
      <p:sp>
        <p:nvSpPr>
          <p:cNvPr id="34" name="Fußzeilenplatzhalter 49"/>
          <p:cNvSpPr>
            <a:spLocks noGrp="1"/>
          </p:cNvSpPr>
          <p:nvPr>
            <p:ph type="ftr" sz="quarter" idx="3"/>
          </p:nvPr>
        </p:nvSpPr>
        <p:spPr>
          <a:xfrm>
            <a:off x="431540" y="4911055"/>
            <a:ext cx="6768752" cy="18097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35" name="Foliennummernplatzhalter 50"/>
          <p:cNvSpPr>
            <a:spLocks noGrp="1"/>
          </p:cNvSpPr>
          <p:nvPr>
            <p:ph type="sldNum" sz="quarter" idx="4"/>
          </p:nvPr>
        </p:nvSpPr>
        <p:spPr>
          <a:xfrm>
            <a:off x="179388" y="4911055"/>
            <a:ext cx="216148" cy="18097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AD7EDDA2-D529-494D-8DD4-5843EC9A48A2}" type="slidenum">
              <a:rPr lang="de-DE" smtClean="0"/>
              <a:pPr/>
              <a:t>‹#›</a:t>
            </a:fld>
            <a:endParaRPr lang="de-DE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 smtClean="0"/>
              <a:t>Folientitel</a:t>
            </a:r>
            <a:br>
              <a:rPr lang="de-DE" dirty="0" smtClean="0"/>
            </a:br>
            <a:r>
              <a:rPr lang="de-DE" dirty="0" smtClean="0"/>
              <a:t>2. Zeile</a:t>
            </a:r>
            <a:br>
              <a:rPr lang="de-DE" dirty="0" smtClean="0"/>
            </a:br>
            <a:r>
              <a:rPr lang="de-DE" dirty="0" smtClean="0"/>
              <a:t>3. Zeile</a:t>
            </a:r>
            <a:endParaRPr lang="de-DE" dirty="0"/>
          </a:p>
        </p:txBody>
      </p:sp>
      <p:sp>
        <p:nvSpPr>
          <p:cNvPr id="33" name="Datumsplatzhalter 48"/>
          <p:cNvSpPr>
            <a:spLocks noGrp="1"/>
          </p:cNvSpPr>
          <p:nvPr>
            <p:ph type="dt" sz="half" idx="2"/>
          </p:nvPr>
        </p:nvSpPr>
        <p:spPr>
          <a:xfrm>
            <a:off x="7236296" y="4911055"/>
            <a:ext cx="756766" cy="18097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08F5A8A5-FF05-4A5A-878D-3401A11BE5F3}" type="datetime1">
              <a:rPr lang="de-DE" smtClean="0"/>
              <a:t>04.06.2014</a:t>
            </a:fld>
            <a:endParaRPr lang="de-DE" dirty="0"/>
          </a:p>
        </p:txBody>
      </p:sp>
      <p:sp>
        <p:nvSpPr>
          <p:cNvPr id="34" name="Fußzeilenplatzhalter 49"/>
          <p:cNvSpPr>
            <a:spLocks noGrp="1"/>
          </p:cNvSpPr>
          <p:nvPr>
            <p:ph type="ftr" sz="quarter" idx="3"/>
          </p:nvPr>
        </p:nvSpPr>
        <p:spPr>
          <a:xfrm>
            <a:off x="431540" y="4911055"/>
            <a:ext cx="6768752" cy="18097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35" name="Foliennummernplatzhalter 50"/>
          <p:cNvSpPr>
            <a:spLocks noGrp="1"/>
          </p:cNvSpPr>
          <p:nvPr>
            <p:ph type="sldNum" sz="quarter" idx="4"/>
          </p:nvPr>
        </p:nvSpPr>
        <p:spPr>
          <a:xfrm>
            <a:off x="179388" y="4911055"/>
            <a:ext cx="216148" cy="18097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AD7EDDA2-D529-494D-8DD4-5843EC9A48A2}" type="slidenum">
              <a:rPr lang="de-DE" smtClean="0"/>
              <a:pPr/>
              <a:t>‹#›</a:t>
            </a:fld>
            <a:endParaRPr lang="de-DE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775CD-8FBF-47CE-8CE2-B954100DBCE9}" type="datetime1">
              <a:rPr lang="de-DE" smtClean="0"/>
              <a:t>04.06.2014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36B242-8B9E-44AA-8C45-F3E8273E040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8221235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04695-F8A5-415A-A9F4-158E2BE10F69}" type="datetime1">
              <a:rPr lang="de-DE" smtClean="0"/>
              <a:t>04.06.2014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36B242-8B9E-44AA-8C45-F3E8273E040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791440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>
            <a:spLocks noGrp="1"/>
          </p:cNvSpPr>
          <p:nvPr>
            <p:ph type="title"/>
          </p:nvPr>
        </p:nvSpPr>
        <p:spPr>
          <a:xfrm>
            <a:off x="254001" y="133350"/>
            <a:ext cx="8636000" cy="1285875"/>
          </a:xfrm>
          <a:prstGeom prst="rect">
            <a:avLst/>
          </a:prstGeom>
          <a:ln w="12700">
            <a:miter lim="400000"/>
          </a:ln>
        </p:spPr>
        <p:txBody>
          <a:bodyPr/>
          <a:lstStyle>
            <a:lvl1pPr defTabSz="304800">
              <a:defRPr sz="3800" cap="all">
                <a:solidFill>
                  <a:srgbClr val="535353"/>
                </a:solidFill>
                <a:uFillTx/>
              </a:defRPr>
            </a:lvl1pPr>
          </a:lstStyle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sz="3800" cap="all">
                <a:solidFill>
                  <a:srgbClr val="535353"/>
                </a:solidFill>
              </a:rPr>
              <a:t>Title Text</a:t>
            </a:r>
          </a:p>
        </p:txBody>
      </p:sp>
      <p:sp>
        <p:nvSpPr>
          <p:cNvPr id="15" name="Shape 15"/>
          <p:cNvSpPr>
            <a:spLocks noGrp="1"/>
          </p:cNvSpPr>
          <p:nvPr>
            <p:ph type="body" idx="1"/>
          </p:nvPr>
        </p:nvSpPr>
        <p:spPr>
          <a:xfrm>
            <a:off x="254001" y="1676400"/>
            <a:ext cx="8636000" cy="3076575"/>
          </a:xfrm>
          <a:prstGeom prst="rect">
            <a:avLst/>
          </a:prstGeom>
          <a:ln w="12700">
            <a:miter lim="400000"/>
          </a:ln>
        </p:spPr>
        <p:txBody>
          <a:bodyPr anchor="ctr"/>
          <a:lstStyle>
            <a:lvl1pPr marL="171450" indent="-171450" defTabSz="304800">
              <a:spcBef>
                <a:spcPts val="2025"/>
              </a:spcBef>
              <a:buClr>
                <a:srgbClr val="535353"/>
              </a:buClr>
              <a:buSzPct val="82000"/>
              <a:defRPr sz="1800">
                <a:solidFill>
                  <a:srgbClr val="535353"/>
                </a:solidFill>
                <a:uFillTx/>
              </a:defRPr>
            </a:lvl1pPr>
            <a:lvl2pPr marL="409575" indent="-171450" defTabSz="304800">
              <a:spcBef>
                <a:spcPts val="2025"/>
              </a:spcBef>
              <a:buClr>
                <a:srgbClr val="535353"/>
              </a:buClr>
              <a:buSzPct val="82000"/>
              <a:defRPr sz="1800">
                <a:solidFill>
                  <a:srgbClr val="535353"/>
                </a:solidFill>
                <a:uFillTx/>
              </a:defRPr>
            </a:lvl2pPr>
            <a:lvl3pPr marL="647700" indent="-171450" defTabSz="304800">
              <a:spcBef>
                <a:spcPts val="2025"/>
              </a:spcBef>
              <a:buClr>
                <a:srgbClr val="535353"/>
              </a:buClr>
              <a:buSzPct val="82000"/>
              <a:defRPr sz="1800">
                <a:solidFill>
                  <a:srgbClr val="535353"/>
                </a:solidFill>
                <a:uFillTx/>
              </a:defRPr>
            </a:lvl3pPr>
            <a:lvl4pPr marL="885825" indent="-171450" defTabSz="304800">
              <a:spcBef>
                <a:spcPts val="2025"/>
              </a:spcBef>
              <a:buClr>
                <a:srgbClr val="535353"/>
              </a:buClr>
              <a:buSzPct val="82000"/>
              <a:defRPr sz="1800">
                <a:solidFill>
                  <a:srgbClr val="535353"/>
                </a:solidFill>
                <a:uFillTx/>
              </a:defRPr>
            </a:lvl4pPr>
            <a:lvl5pPr marL="1123950" indent="-171450" defTabSz="304800">
              <a:spcBef>
                <a:spcPts val="2025"/>
              </a:spcBef>
              <a:buClr>
                <a:srgbClr val="535353"/>
              </a:buClr>
              <a:buSzPct val="82000"/>
              <a:defRPr sz="1800">
                <a:solidFill>
                  <a:srgbClr val="535353"/>
                </a:solidFill>
                <a:uFillTx/>
              </a:defRPr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800">
                <a:solidFill>
                  <a:srgbClr val="535353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1800">
                <a:solidFill>
                  <a:srgbClr val="535353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1800">
                <a:solidFill>
                  <a:srgbClr val="535353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1800">
                <a:solidFill>
                  <a:srgbClr val="535353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1800">
                <a:solidFill>
                  <a:srgbClr val="535353"/>
                </a:solidFill>
              </a:rPr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235184749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folie Extern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/>
          <p:cNvSpPr/>
          <p:nvPr/>
        </p:nvSpPr>
        <p:spPr>
          <a:xfrm>
            <a:off x="179512" y="3723879"/>
            <a:ext cx="8604000" cy="1223968"/>
          </a:xfrm>
          <a:prstGeom prst="rect">
            <a:avLst/>
          </a:prstGeom>
          <a:solidFill>
            <a:srgbClr val="DD61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9" name="Grafik 8" descr="ex_01_120ppi.png"/>
          <p:cNvPicPr>
            <a:picLocks noChangeAspect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>
          <a:xfrm>
            <a:off x="358775" y="1818089"/>
            <a:ext cx="8604875" cy="2949174"/>
          </a:xfrm>
          <a:prstGeom prst="rect">
            <a:avLst/>
          </a:prstGeom>
        </p:spPr>
      </p:pic>
      <p:sp>
        <p:nvSpPr>
          <p:cNvPr id="11" name="Rechteck 10"/>
          <p:cNvSpPr/>
          <p:nvPr/>
        </p:nvSpPr>
        <p:spPr>
          <a:xfrm>
            <a:off x="179512" y="3723878"/>
            <a:ext cx="8604000" cy="1079952"/>
          </a:xfrm>
          <a:prstGeom prst="rect">
            <a:avLst/>
          </a:prstGeom>
          <a:solidFill>
            <a:srgbClr val="DD6108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itel 1"/>
          <p:cNvSpPr>
            <a:spLocks noGrp="1"/>
          </p:cNvSpPr>
          <p:nvPr>
            <p:ph type="ctrTitle" hasCustomPrompt="1"/>
          </p:nvPr>
        </p:nvSpPr>
        <p:spPr>
          <a:xfrm>
            <a:off x="467544" y="3723879"/>
            <a:ext cx="8208912" cy="1043384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Vortragstitel Extern</a:t>
            </a:r>
            <a:br>
              <a:rPr lang="de-DE" dirty="0" smtClean="0"/>
            </a:br>
            <a:r>
              <a:rPr lang="de-DE" dirty="0" smtClean="0"/>
              <a:t>2. Zeile</a:t>
            </a:r>
            <a:br>
              <a:rPr lang="de-DE" dirty="0" smtClean="0"/>
            </a:br>
            <a:r>
              <a:rPr lang="de-DE" dirty="0" smtClean="0"/>
              <a:t>3. Zeile</a:t>
            </a:r>
            <a:endParaRPr lang="de-DE" dirty="0"/>
          </a:p>
        </p:txBody>
      </p:sp>
      <p:graphicFrame>
        <p:nvGraphicFramePr>
          <p:cNvPr id="2053" name="Object 2"/>
          <p:cNvGraphicFramePr>
            <a:graphicFrameLocks noChangeAspect="1"/>
          </p:cNvGraphicFramePr>
          <p:nvPr/>
        </p:nvGraphicFramePr>
        <p:xfrm>
          <a:off x="5815013" y="179388"/>
          <a:ext cx="2413000" cy="1381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2" name="Image" r:id="rId4" imgW="3221337" imgH="1845301" progId="">
                  <p:embed/>
                </p:oleObj>
              </mc:Choice>
              <mc:Fallback>
                <p:oleObj name="Image" r:id="rId4" imgW="3221337" imgH="1845301" progId="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15013" y="179388"/>
                        <a:ext cx="2413000" cy="13811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folie Extern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/>
        </p:nvSpPr>
        <p:spPr>
          <a:xfrm>
            <a:off x="179512" y="3723879"/>
            <a:ext cx="8604000" cy="122396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" name="Grafik 9" descr="ex_02_120ppi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360887" y="1818088"/>
            <a:ext cx="8603726" cy="2949175"/>
          </a:xfrm>
          <a:prstGeom prst="rect">
            <a:avLst/>
          </a:prstGeom>
        </p:spPr>
      </p:pic>
      <p:sp>
        <p:nvSpPr>
          <p:cNvPr id="9" name="Rechteck 8"/>
          <p:cNvSpPr/>
          <p:nvPr/>
        </p:nvSpPr>
        <p:spPr>
          <a:xfrm>
            <a:off x="179512" y="3723878"/>
            <a:ext cx="8604000" cy="1043385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itel 1"/>
          <p:cNvSpPr>
            <a:spLocks noGrp="1"/>
          </p:cNvSpPr>
          <p:nvPr>
            <p:ph type="ctrTitle" hasCustomPrompt="1"/>
          </p:nvPr>
        </p:nvSpPr>
        <p:spPr>
          <a:xfrm>
            <a:off x="467544" y="3723879"/>
            <a:ext cx="8208912" cy="1043384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Vortragstitel Extern</a:t>
            </a:r>
            <a:br>
              <a:rPr lang="de-DE" dirty="0" smtClean="0"/>
            </a:br>
            <a:r>
              <a:rPr lang="de-DE" dirty="0" smtClean="0"/>
              <a:t>2. Zeile</a:t>
            </a:r>
            <a:br>
              <a:rPr lang="de-DE" dirty="0" smtClean="0"/>
            </a:br>
            <a:r>
              <a:rPr lang="de-DE" dirty="0" smtClean="0"/>
              <a:t>3. Zeile</a:t>
            </a:r>
            <a:endParaRPr lang="de-DE" dirty="0"/>
          </a:p>
        </p:txBody>
      </p:sp>
      <p:graphicFrame>
        <p:nvGraphicFramePr>
          <p:cNvPr id="3077" name="Object 2"/>
          <p:cNvGraphicFramePr>
            <a:graphicFrameLocks noChangeAspect="1"/>
          </p:cNvGraphicFramePr>
          <p:nvPr/>
        </p:nvGraphicFramePr>
        <p:xfrm>
          <a:off x="5815013" y="179388"/>
          <a:ext cx="2413000" cy="1381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6" name="Image" r:id="rId4" imgW="3221337" imgH="1845301" progId="">
                  <p:embed/>
                </p:oleObj>
              </mc:Choice>
              <mc:Fallback>
                <p:oleObj name="Image" r:id="rId4" imgW="3221337" imgH="1845301" progId="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15013" y="179388"/>
                        <a:ext cx="2413000" cy="13811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folie Extern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hteck 18"/>
          <p:cNvSpPr/>
          <p:nvPr/>
        </p:nvSpPr>
        <p:spPr>
          <a:xfrm>
            <a:off x="179512" y="3723879"/>
            <a:ext cx="8604000" cy="1223968"/>
          </a:xfrm>
          <a:prstGeom prst="rect">
            <a:avLst/>
          </a:prstGeom>
          <a:solidFill>
            <a:srgbClr val="DD61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9" name="Grafik 8" descr="ex_02_120ppi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360887" y="1818088"/>
            <a:ext cx="8603726" cy="2949175"/>
          </a:xfrm>
          <a:prstGeom prst="rect">
            <a:avLst/>
          </a:prstGeom>
        </p:spPr>
      </p:pic>
      <p:sp>
        <p:nvSpPr>
          <p:cNvPr id="18" name="Rechteck 17"/>
          <p:cNvSpPr/>
          <p:nvPr/>
        </p:nvSpPr>
        <p:spPr>
          <a:xfrm>
            <a:off x="179512" y="3723878"/>
            <a:ext cx="8604000" cy="1079952"/>
          </a:xfrm>
          <a:prstGeom prst="rect">
            <a:avLst/>
          </a:prstGeom>
          <a:solidFill>
            <a:srgbClr val="DD6108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itel 1"/>
          <p:cNvSpPr>
            <a:spLocks noGrp="1"/>
          </p:cNvSpPr>
          <p:nvPr>
            <p:ph type="ctrTitle" hasCustomPrompt="1"/>
          </p:nvPr>
        </p:nvSpPr>
        <p:spPr>
          <a:xfrm>
            <a:off x="467544" y="3723879"/>
            <a:ext cx="8208912" cy="1043384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Vortragstitel Extern</a:t>
            </a:r>
            <a:br>
              <a:rPr lang="de-DE" dirty="0" smtClean="0"/>
            </a:br>
            <a:r>
              <a:rPr lang="de-DE" dirty="0" smtClean="0"/>
              <a:t>2. Zeile</a:t>
            </a:r>
            <a:br>
              <a:rPr lang="de-DE" dirty="0" smtClean="0"/>
            </a:br>
            <a:r>
              <a:rPr lang="de-DE" dirty="0" smtClean="0"/>
              <a:t>3. Zeile</a:t>
            </a:r>
            <a:endParaRPr lang="de-DE" dirty="0"/>
          </a:p>
        </p:txBody>
      </p:sp>
      <p:graphicFrame>
        <p:nvGraphicFramePr>
          <p:cNvPr id="4100" name="Object 2"/>
          <p:cNvGraphicFramePr>
            <a:graphicFrameLocks noChangeAspect="1"/>
          </p:cNvGraphicFramePr>
          <p:nvPr/>
        </p:nvGraphicFramePr>
        <p:xfrm>
          <a:off x="5815013" y="179388"/>
          <a:ext cx="2413000" cy="1381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9" name="Image" r:id="rId4" imgW="3221337" imgH="1845301" progId="">
                  <p:embed/>
                </p:oleObj>
              </mc:Choice>
              <mc:Fallback>
                <p:oleObj name="Image" r:id="rId4" imgW="3221337" imgH="1845301" progId="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15013" y="179388"/>
                        <a:ext cx="2413000" cy="13811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folie Intern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/>
        </p:nvSpPr>
        <p:spPr>
          <a:xfrm>
            <a:off x="179512" y="2859782"/>
            <a:ext cx="8604000" cy="20880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3" name="Grafik 12" descr="in_01_120ppi.png"/>
          <p:cNvPicPr>
            <a:picLocks noChangeAspect="1"/>
          </p:cNvPicPr>
          <p:nvPr/>
        </p:nvPicPr>
        <p:blipFill>
          <a:blip r:embed="rId3" cstate="print"/>
          <a:srcRect t="971" b="2948"/>
          <a:stretch>
            <a:fillRect/>
          </a:stretch>
        </p:blipFill>
        <p:spPr>
          <a:xfrm>
            <a:off x="360887" y="1312006"/>
            <a:ext cx="8603726" cy="3455988"/>
          </a:xfrm>
          <a:prstGeom prst="rect">
            <a:avLst/>
          </a:prstGeom>
        </p:spPr>
      </p:pic>
      <p:sp>
        <p:nvSpPr>
          <p:cNvPr id="9" name="Rechteck 8"/>
          <p:cNvSpPr/>
          <p:nvPr/>
        </p:nvSpPr>
        <p:spPr>
          <a:xfrm>
            <a:off x="179512" y="2859782"/>
            <a:ext cx="8604000" cy="1980040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aphicFrame>
        <p:nvGraphicFramePr>
          <p:cNvPr id="1028" name="Object 7"/>
          <p:cNvGraphicFramePr>
            <a:graphicFrameLocks noChangeAspect="1"/>
          </p:cNvGraphicFramePr>
          <p:nvPr/>
        </p:nvGraphicFramePr>
        <p:xfrm>
          <a:off x="7412014" y="194738"/>
          <a:ext cx="1573188" cy="9007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1" name="Image" r:id="rId4" imgW="3221337" imgH="1845301" progId="">
                  <p:embed/>
                </p:oleObj>
              </mc:Choice>
              <mc:Fallback>
                <p:oleObj name="Image" r:id="rId4" imgW="3221337" imgH="1845301" progId="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12014" y="194738"/>
                        <a:ext cx="1573188" cy="90073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467544" y="3903898"/>
            <a:ext cx="8208912" cy="863364"/>
          </a:xfrm>
        </p:spPr>
        <p:txBody>
          <a:bodyPr/>
          <a:lstStyle>
            <a:lvl1pPr marL="360000" indent="-360000" algn="l">
              <a:spcBef>
                <a:spcPts val="0"/>
              </a:spcBef>
              <a:buNone/>
              <a:defRPr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 smtClean="0"/>
              <a:t>Untertitel (Autoren, Datum, etc.)</a:t>
            </a:r>
          </a:p>
          <a:p>
            <a:r>
              <a:rPr lang="de-DE" dirty="0" smtClean="0"/>
              <a:t>2. Zeile</a:t>
            </a:r>
          </a:p>
          <a:p>
            <a:r>
              <a:rPr lang="de-DE" dirty="0" smtClean="0"/>
              <a:t>3. Zeile</a:t>
            </a:r>
            <a:endParaRPr lang="de-DE" dirty="0"/>
          </a:p>
        </p:txBody>
      </p:sp>
      <p:sp>
        <p:nvSpPr>
          <p:cNvPr id="10" name="Titel 1"/>
          <p:cNvSpPr>
            <a:spLocks noGrp="1"/>
          </p:cNvSpPr>
          <p:nvPr>
            <p:ph type="ctrTitle" hasCustomPrompt="1"/>
          </p:nvPr>
        </p:nvSpPr>
        <p:spPr>
          <a:xfrm>
            <a:off x="467543" y="2859782"/>
            <a:ext cx="8208913" cy="1008112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Vortragstitel Intern</a:t>
            </a:r>
            <a:br>
              <a:rPr lang="de-DE" dirty="0" smtClean="0"/>
            </a:br>
            <a:r>
              <a:rPr lang="de-DE" dirty="0" smtClean="0"/>
              <a:t>2. Zeile</a:t>
            </a:r>
            <a:br>
              <a:rPr lang="de-DE" dirty="0" smtClean="0"/>
            </a:br>
            <a:r>
              <a:rPr lang="de-DE" dirty="0" smtClean="0"/>
              <a:t>3. Zeile</a:t>
            </a:r>
            <a:endParaRPr lang="de-DE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folie Intern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/>
        </p:nvSpPr>
        <p:spPr>
          <a:xfrm>
            <a:off x="179512" y="2859782"/>
            <a:ext cx="8604000" cy="2088064"/>
          </a:xfrm>
          <a:prstGeom prst="rect">
            <a:avLst/>
          </a:prstGeom>
          <a:solidFill>
            <a:srgbClr val="DD61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2" name="Grafik 11" descr="in_01_120ppi.png"/>
          <p:cNvPicPr>
            <a:picLocks noChangeAspect="1"/>
          </p:cNvPicPr>
          <p:nvPr/>
        </p:nvPicPr>
        <p:blipFill>
          <a:blip r:embed="rId3" cstate="print"/>
          <a:srcRect t="971" b="2948"/>
          <a:stretch>
            <a:fillRect/>
          </a:stretch>
        </p:blipFill>
        <p:spPr>
          <a:xfrm>
            <a:off x="360887" y="1312006"/>
            <a:ext cx="8603726" cy="3455988"/>
          </a:xfrm>
          <a:prstGeom prst="rect">
            <a:avLst/>
          </a:prstGeom>
        </p:spPr>
      </p:pic>
      <p:sp>
        <p:nvSpPr>
          <p:cNvPr id="9" name="Rechteck 8"/>
          <p:cNvSpPr/>
          <p:nvPr/>
        </p:nvSpPr>
        <p:spPr>
          <a:xfrm>
            <a:off x="179512" y="2859782"/>
            <a:ext cx="8604000" cy="1944049"/>
          </a:xfrm>
          <a:prstGeom prst="rect">
            <a:avLst/>
          </a:prstGeom>
          <a:solidFill>
            <a:srgbClr val="DD6108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aphicFrame>
        <p:nvGraphicFramePr>
          <p:cNvPr id="7172" name="Object 7"/>
          <p:cNvGraphicFramePr>
            <a:graphicFrameLocks noChangeAspect="1"/>
          </p:cNvGraphicFramePr>
          <p:nvPr/>
        </p:nvGraphicFramePr>
        <p:xfrm>
          <a:off x="7411512" y="194737"/>
          <a:ext cx="1573212" cy="900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5" name="Image" r:id="rId4" imgW="3221337" imgH="1845301" progId="">
                  <p:embed/>
                </p:oleObj>
              </mc:Choice>
              <mc:Fallback>
                <p:oleObj name="Image" r:id="rId4" imgW="3221337" imgH="1845301" progId="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11512" y="194737"/>
                        <a:ext cx="1573212" cy="9001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467544" y="3903898"/>
            <a:ext cx="8208912" cy="863364"/>
          </a:xfrm>
        </p:spPr>
        <p:txBody>
          <a:bodyPr/>
          <a:lstStyle>
            <a:lvl1pPr marL="360000" indent="-360000" algn="l">
              <a:spcBef>
                <a:spcPts val="0"/>
              </a:spcBef>
              <a:buNone/>
              <a:defRPr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 smtClean="0"/>
              <a:t>Untertitel (Autoren, Datum, etc.)</a:t>
            </a:r>
          </a:p>
          <a:p>
            <a:r>
              <a:rPr lang="de-DE" dirty="0" smtClean="0"/>
              <a:t>2. Zeile</a:t>
            </a:r>
          </a:p>
          <a:p>
            <a:r>
              <a:rPr lang="de-DE" dirty="0" smtClean="0"/>
              <a:t>3. Zeile</a:t>
            </a:r>
            <a:endParaRPr lang="de-DE" dirty="0"/>
          </a:p>
        </p:txBody>
      </p:sp>
      <p:sp>
        <p:nvSpPr>
          <p:cNvPr id="8" name="Titel 1"/>
          <p:cNvSpPr>
            <a:spLocks noGrp="1"/>
          </p:cNvSpPr>
          <p:nvPr>
            <p:ph type="ctrTitle" hasCustomPrompt="1"/>
          </p:nvPr>
        </p:nvSpPr>
        <p:spPr>
          <a:xfrm>
            <a:off x="467543" y="2859782"/>
            <a:ext cx="8208913" cy="1008112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Vortragstitel Intern</a:t>
            </a:r>
            <a:br>
              <a:rPr lang="de-DE" dirty="0" smtClean="0"/>
            </a:br>
            <a:r>
              <a:rPr lang="de-DE" dirty="0" smtClean="0"/>
              <a:t>2. Zeile</a:t>
            </a:r>
            <a:br>
              <a:rPr lang="de-DE" dirty="0" smtClean="0"/>
            </a:br>
            <a:r>
              <a:rPr lang="de-DE" dirty="0" smtClean="0"/>
              <a:t>3. Zeile</a:t>
            </a:r>
            <a:endParaRPr lang="de-DE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folie Intern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hteck 13"/>
          <p:cNvSpPr/>
          <p:nvPr/>
        </p:nvSpPr>
        <p:spPr>
          <a:xfrm>
            <a:off x="179512" y="2859782"/>
            <a:ext cx="8604000" cy="20880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9" name="Grafik 8" descr="in_02_120ppi.png"/>
          <p:cNvPicPr>
            <a:picLocks noChangeAspect="1"/>
          </p:cNvPicPr>
          <p:nvPr/>
        </p:nvPicPr>
        <p:blipFill>
          <a:blip r:embed="rId3" cstate="print"/>
          <a:srcRect t="971" b="2948"/>
          <a:stretch>
            <a:fillRect/>
          </a:stretch>
        </p:blipFill>
        <p:spPr>
          <a:xfrm>
            <a:off x="360887" y="1311275"/>
            <a:ext cx="8603726" cy="3455988"/>
          </a:xfrm>
          <a:prstGeom prst="rect">
            <a:avLst/>
          </a:prstGeom>
        </p:spPr>
      </p:pic>
      <p:sp>
        <p:nvSpPr>
          <p:cNvPr id="15" name="Rechteck 14"/>
          <p:cNvSpPr/>
          <p:nvPr/>
        </p:nvSpPr>
        <p:spPr>
          <a:xfrm>
            <a:off x="179512" y="2859782"/>
            <a:ext cx="8604000" cy="1980040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aphicFrame>
        <p:nvGraphicFramePr>
          <p:cNvPr id="9220" name="Object 7"/>
          <p:cNvGraphicFramePr>
            <a:graphicFrameLocks noChangeAspect="1"/>
          </p:cNvGraphicFramePr>
          <p:nvPr/>
        </p:nvGraphicFramePr>
        <p:xfrm>
          <a:off x="7411512" y="194737"/>
          <a:ext cx="1573212" cy="900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9" name="Image" r:id="rId4" imgW="3221337" imgH="1845301" progId="">
                  <p:embed/>
                </p:oleObj>
              </mc:Choice>
              <mc:Fallback>
                <p:oleObj name="Image" r:id="rId4" imgW="3221337" imgH="1845301" progId="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11512" y="194737"/>
                        <a:ext cx="1573212" cy="9001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467544" y="3903897"/>
            <a:ext cx="8208912" cy="863365"/>
          </a:xfrm>
        </p:spPr>
        <p:txBody>
          <a:bodyPr/>
          <a:lstStyle>
            <a:lvl1pPr marL="360000" indent="-360000" algn="l">
              <a:spcBef>
                <a:spcPts val="0"/>
              </a:spcBef>
              <a:buNone/>
              <a:defRPr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 smtClean="0"/>
              <a:t>Untertitel (Autoren, Datum, etc.)</a:t>
            </a:r>
          </a:p>
          <a:p>
            <a:r>
              <a:rPr lang="de-DE" dirty="0" smtClean="0"/>
              <a:t>2. Zeile</a:t>
            </a:r>
          </a:p>
          <a:p>
            <a:r>
              <a:rPr lang="de-DE" dirty="0" smtClean="0"/>
              <a:t>3. Zeile</a:t>
            </a:r>
            <a:endParaRPr lang="de-DE" dirty="0"/>
          </a:p>
        </p:txBody>
      </p:sp>
      <p:sp>
        <p:nvSpPr>
          <p:cNvPr id="8" name="Titel 1"/>
          <p:cNvSpPr>
            <a:spLocks noGrp="1"/>
          </p:cNvSpPr>
          <p:nvPr>
            <p:ph type="ctrTitle" hasCustomPrompt="1"/>
          </p:nvPr>
        </p:nvSpPr>
        <p:spPr>
          <a:xfrm>
            <a:off x="467543" y="2859782"/>
            <a:ext cx="8208913" cy="1008112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Vortragstitel Intern</a:t>
            </a:r>
            <a:br>
              <a:rPr lang="de-DE" dirty="0" smtClean="0"/>
            </a:br>
            <a:r>
              <a:rPr lang="de-DE" dirty="0" smtClean="0"/>
              <a:t>2. Zeile</a:t>
            </a:r>
            <a:br>
              <a:rPr lang="de-DE" dirty="0" smtClean="0"/>
            </a:br>
            <a:r>
              <a:rPr lang="de-DE" dirty="0" smtClean="0"/>
              <a:t>3. Zeile</a:t>
            </a:r>
            <a:endParaRPr lang="de-DE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Intern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/>
          <p:cNvSpPr/>
          <p:nvPr/>
        </p:nvSpPr>
        <p:spPr>
          <a:xfrm>
            <a:off x="179512" y="2859782"/>
            <a:ext cx="8604000" cy="2088064"/>
          </a:xfrm>
          <a:prstGeom prst="rect">
            <a:avLst/>
          </a:prstGeom>
          <a:solidFill>
            <a:srgbClr val="DD61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4" name="Grafik 13" descr="in_02_120ppi.png"/>
          <p:cNvPicPr>
            <a:picLocks noChangeAspect="1"/>
          </p:cNvPicPr>
          <p:nvPr userDrawn="1"/>
        </p:nvPicPr>
        <p:blipFill>
          <a:blip r:embed="rId3" cstate="print"/>
          <a:srcRect t="971" b="2951"/>
          <a:stretch>
            <a:fillRect/>
          </a:stretch>
        </p:blipFill>
        <p:spPr>
          <a:xfrm>
            <a:off x="360613" y="1312006"/>
            <a:ext cx="8604000" cy="3455988"/>
          </a:xfrm>
          <a:prstGeom prst="rect">
            <a:avLst/>
          </a:prstGeom>
        </p:spPr>
      </p:pic>
      <p:graphicFrame>
        <p:nvGraphicFramePr>
          <p:cNvPr id="8196" name="Object 7"/>
          <p:cNvGraphicFramePr>
            <a:graphicFrameLocks noChangeAspect="1"/>
          </p:cNvGraphicFramePr>
          <p:nvPr/>
        </p:nvGraphicFramePr>
        <p:xfrm>
          <a:off x="7411512" y="194737"/>
          <a:ext cx="1573212" cy="900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9" name="Image" r:id="rId4" imgW="3221337" imgH="1845301" progId="">
                  <p:embed/>
                </p:oleObj>
              </mc:Choice>
              <mc:Fallback>
                <p:oleObj name="Image" r:id="rId4" imgW="3221337" imgH="1845301" progId="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11512" y="194737"/>
                        <a:ext cx="1573212" cy="9001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hteck 12"/>
          <p:cNvSpPr/>
          <p:nvPr/>
        </p:nvSpPr>
        <p:spPr>
          <a:xfrm>
            <a:off x="179512" y="2859782"/>
            <a:ext cx="8604000" cy="1944049"/>
          </a:xfrm>
          <a:prstGeom prst="rect">
            <a:avLst/>
          </a:prstGeom>
          <a:solidFill>
            <a:srgbClr val="DD6108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467544" y="3902819"/>
            <a:ext cx="8208912" cy="864444"/>
          </a:xfrm>
        </p:spPr>
        <p:txBody>
          <a:bodyPr/>
          <a:lstStyle>
            <a:lvl1pPr marL="360000" indent="-360000" algn="l">
              <a:spcBef>
                <a:spcPts val="0"/>
              </a:spcBef>
              <a:buNone/>
              <a:defRPr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 smtClean="0"/>
              <a:t>Untertitel (Autoren, Datum, etc.)</a:t>
            </a:r>
          </a:p>
          <a:p>
            <a:r>
              <a:rPr lang="de-DE" dirty="0" smtClean="0"/>
              <a:t>2. Zeile</a:t>
            </a:r>
          </a:p>
          <a:p>
            <a:r>
              <a:rPr lang="de-DE" dirty="0" smtClean="0"/>
              <a:t>3. Zeile</a:t>
            </a:r>
            <a:endParaRPr lang="de-DE" dirty="0"/>
          </a:p>
        </p:txBody>
      </p:sp>
      <p:sp>
        <p:nvSpPr>
          <p:cNvPr id="9" name="Titel 1"/>
          <p:cNvSpPr>
            <a:spLocks noGrp="1"/>
          </p:cNvSpPr>
          <p:nvPr>
            <p:ph type="ctrTitle" hasCustomPrompt="1"/>
          </p:nvPr>
        </p:nvSpPr>
        <p:spPr>
          <a:xfrm>
            <a:off x="467543" y="2859782"/>
            <a:ext cx="8208913" cy="1008112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Vortragstitel Intern</a:t>
            </a:r>
            <a:br>
              <a:rPr lang="de-DE" dirty="0" smtClean="0"/>
            </a:br>
            <a:r>
              <a:rPr lang="de-DE" dirty="0" smtClean="0"/>
              <a:t>2. Zeile</a:t>
            </a:r>
            <a:br>
              <a:rPr lang="de-DE" dirty="0" smtClean="0"/>
            </a:br>
            <a:r>
              <a:rPr lang="de-DE" dirty="0" smtClean="0"/>
              <a:t>3. Zeile</a:t>
            </a:r>
            <a:endParaRPr lang="de-DE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Zwischentitel Ext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hteck 17"/>
          <p:cNvSpPr/>
          <p:nvPr/>
        </p:nvSpPr>
        <p:spPr>
          <a:xfrm>
            <a:off x="360000" y="2681262"/>
            <a:ext cx="8604000" cy="2088000"/>
          </a:xfrm>
          <a:prstGeom prst="rect">
            <a:avLst/>
          </a:prstGeom>
          <a:solidFill>
            <a:srgbClr val="F6A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16"/>
          <p:cNvSpPr/>
          <p:nvPr/>
        </p:nvSpPr>
        <p:spPr>
          <a:xfrm>
            <a:off x="179512" y="2859782"/>
            <a:ext cx="8604000" cy="2086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Rechteck 18"/>
          <p:cNvSpPr/>
          <p:nvPr/>
        </p:nvSpPr>
        <p:spPr>
          <a:xfrm>
            <a:off x="360000" y="2859782"/>
            <a:ext cx="8424000" cy="1906618"/>
          </a:xfrm>
          <a:prstGeom prst="rect">
            <a:avLst/>
          </a:prstGeom>
          <a:solidFill>
            <a:srgbClr val="DD61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Titel 1"/>
          <p:cNvSpPr>
            <a:spLocks noGrp="1"/>
          </p:cNvSpPr>
          <p:nvPr>
            <p:ph type="ctrTitle" hasCustomPrompt="1"/>
          </p:nvPr>
        </p:nvSpPr>
        <p:spPr>
          <a:xfrm>
            <a:off x="467543" y="2859782"/>
            <a:ext cx="8232511" cy="1008112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Zwischentitel</a:t>
            </a:r>
            <a:br>
              <a:rPr lang="de-DE" dirty="0" smtClean="0"/>
            </a:br>
            <a:r>
              <a:rPr lang="de-DE" dirty="0" smtClean="0"/>
              <a:t>2. Zeile</a:t>
            </a:r>
            <a:br>
              <a:rPr lang="de-DE" dirty="0" smtClean="0"/>
            </a:br>
            <a:r>
              <a:rPr lang="de-DE" dirty="0" smtClean="0"/>
              <a:t>3. Zeile</a:t>
            </a:r>
            <a:endParaRPr lang="de-DE" dirty="0"/>
          </a:p>
        </p:txBody>
      </p:sp>
      <p:sp>
        <p:nvSpPr>
          <p:cNvPr id="2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467544" y="3903898"/>
            <a:ext cx="8234790" cy="863364"/>
          </a:xfrm>
        </p:spPr>
        <p:txBody>
          <a:bodyPr/>
          <a:lstStyle>
            <a:lvl1pPr marL="360000" indent="-360000" algn="l">
              <a:spcBef>
                <a:spcPts val="0"/>
              </a:spcBef>
              <a:buNone/>
              <a:defRPr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 smtClean="0"/>
              <a:t>Untertitel</a:t>
            </a:r>
          </a:p>
          <a:p>
            <a:r>
              <a:rPr lang="de-DE" dirty="0" smtClean="0"/>
              <a:t>2. Zeile</a:t>
            </a:r>
          </a:p>
          <a:p>
            <a:r>
              <a:rPr lang="de-DE" dirty="0" smtClean="0"/>
              <a:t>3. Zeile</a:t>
            </a:r>
            <a:endParaRPr lang="de-DE" dirty="0"/>
          </a:p>
        </p:txBody>
      </p:sp>
      <p:graphicFrame>
        <p:nvGraphicFramePr>
          <p:cNvPr id="9220" name="Object 2"/>
          <p:cNvGraphicFramePr>
            <a:graphicFrameLocks noChangeAspect="1"/>
          </p:cNvGraphicFramePr>
          <p:nvPr/>
        </p:nvGraphicFramePr>
        <p:xfrm>
          <a:off x="5815013" y="179388"/>
          <a:ext cx="2413000" cy="1381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9" name="Image" r:id="rId3" imgW="3221337" imgH="1845301" progId="">
                  <p:embed/>
                </p:oleObj>
              </mc:Choice>
              <mc:Fallback>
                <p:oleObj name="Image" r:id="rId3" imgW="3221337" imgH="1845301" progId="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15013" y="179388"/>
                        <a:ext cx="2413000" cy="13811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79387" y="1455738"/>
            <a:ext cx="7813675" cy="3311524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/>
          <a:p>
            <a:pPr lvl="0"/>
            <a:r>
              <a:rPr lang="de-DE" dirty="0" smtClean="0"/>
              <a:t>Text</a:t>
            </a:r>
          </a:p>
          <a:p>
            <a:pPr lvl="1"/>
            <a:r>
              <a:rPr lang="de-DE" dirty="0" smtClean="0"/>
              <a:t>Aufzählung</a:t>
            </a:r>
          </a:p>
          <a:p>
            <a:pPr lvl="2"/>
            <a:r>
              <a:rPr lang="de-DE" dirty="0" smtClean="0"/>
              <a:t>Unterpunkt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179511" y="231775"/>
            <a:ext cx="7813551" cy="1080000"/>
          </a:xfrm>
          <a:prstGeom prst="rect">
            <a:avLst/>
          </a:prstGeom>
        </p:spPr>
        <p:txBody>
          <a:bodyPr vert="horz" wrap="square" lIns="0" tIns="45720" rIns="91440" bIns="45720" rtlCol="0" anchor="t">
            <a:noAutofit/>
          </a:bodyPr>
          <a:lstStyle/>
          <a:p>
            <a:r>
              <a:rPr lang="de-DE" dirty="0" smtClean="0"/>
              <a:t>Folientitel</a:t>
            </a:r>
            <a:br>
              <a:rPr lang="de-DE" dirty="0" smtClean="0"/>
            </a:br>
            <a:r>
              <a:rPr lang="de-DE" dirty="0" smtClean="0"/>
              <a:t>2. Zeile</a:t>
            </a:r>
            <a:br>
              <a:rPr lang="de-DE" dirty="0" smtClean="0"/>
            </a:br>
            <a:r>
              <a:rPr lang="de-DE" dirty="0" smtClean="0"/>
              <a:t>3. Zeile</a:t>
            </a:r>
            <a:endParaRPr lang="de-DE" dirty="0"/>
          </a:p>
        </p:txBody>
      </p:sp>
      <p:pic>
        <p:nvPicPr>
          <p:cNvPr id="6" name="Picture 25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722"/>
          <a:stretch>
            <a:fillRect/>
          </a:stretch>
        </p:blipFill>
        <p:spPr bwMode="auto">
          <a:xfrm>
            <a:off x="8158110" y="161105"/>
            <a:ext cx="828092" cy="40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" name="Datumsplatzhalter 48"/>
          <p:cNvSpPr>
            <a:spLocks noGrp="1"/>
          </p:cNvSpPr>
          <p:nvPr>
            <p:ph type="dt" sz="half" idx="2"/>
          </p:nvPr>
        </p:nvSpPr>
        <p:spPr>
          <a:xfrm>
            <a:off x="7236296" y="4911055"/>
            <a:ext cx="756766" cy="18097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A1005C58-6B53-45DF-8D63-9586E5FF5A6D}" type="datetime1">
              <a:rPr lang="de-DE" smtClean="0"/>
              <a:t>04.06.2014</a:t>
            </a:fld>
            <a:endParaRPr lang="de-DE" dirty="0"/>
          </a:p>
        </p:txBody>
      </p:sp>
      <p:sp>
        <p:nvSpPr>
          <p:cNvPr id="50" name="Fußzeilenplatzhalter 49"/>
          <p:cNvSpPr>
            <a:spLocks noGrp="1"/>
          </p:cNvSpPr>
          <p:nvPr>
            <p:ph type="ftr" sz="quarter" idx="3"/>
          </p:nvPr>
        </p:nvSpPr>
        <p:spPr>
          <a:xfrm>
            <a:off x="431540" y="4911055"/>
            <a:ext cx="6768752" cy="18097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51" name="Foliennummernplatzhalter 50"/>
          <p:cNvSpPr>
            <a:spLocks noGrp="1"/>
          </p:cNvSpPr>
          <p:nvPr>
            <p:ph type="sldNum" sz="quarter" idx="4"/>
          </p:nvPr>
        </p:nvSpPr>
        <p:spPr>
          <a:xfrm>
            <a:off x="179388" y="4911055"/>
            <a:ext cx="216148" cy="18097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AD7EDDA2-D529-494D-8DD4-5843EC9A48A2}" type="slidenum">
              <a:rPr lang="de-DE" smtClean="0"/>
              <a:pPr/>
              <a:t>‹#›</a:t>
            </a:fld>
            <a:endParaRPr lang="de-DE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77" r:id="rId8"/>
    <p:sldLayoutId id="2147483669" r:id="rId9"/>
    <p:sldLayoutId id="2147483676" r:id="rId10"/>
    <p:sldLayoutId id="2147483679" r:id="rId11"/>
    <p:sldLayoutId id="2147483671" r:id="rId12"/>
    <p:sldLayoutId id="2147483678" r:id="rId13"/>
    <p:sldLayoutId id="2147483681" r:id="rId14"/>
    <p:sldLayoutId id="2147483682" r:id="rId15"/>
    <p:sldLayoutId id="2147483683" r:id="rId16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spcBef>
          <a:spcPct val="0"/>
        </a:spcBef>
        <a:buNone/>
        <a:defRPr sz="2000" b="0" kern="1200" baseline="0">
          <a:solidFill>
            <a:srgbClr val="DD6108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ts val="1800"/>
        </a:lnSpc>
        <a:spcBef>
          <a:spcPts val="0"/>
        </a:spcBef>
        <a:spcAft>
          <a:spcPts val="650"/>
        </a:spcAft>
        <a:buClr>
          <a:schemeClr val="bg1"/>
        </a:buClr>
        <a:buSzPct val="25000"/>
        <a:buFont typeface="Verdana" pitchFamily="34" charset="0"/>
        <a:buChar char=" 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358775" indent="-358775" algn="l" defTabSz="914400" rtl="0" eaLnBrk="1" latinLnBrk="0" hangingPunct="1">
        <a:lnSpc>
          <a:spcPts val="1800"/>
        </a:lnSpc>
        <a:spcBef>
          <a:spcPts val="0"/>
        </a:spcBef>
        <a:spcAft>
          <a:spcPts val="600"/>
        </a:spcAft>
        <a:buClr>
          <a:schemeClr val="accent1"/>
        </a:buClr>
        <a:buFont typeface="Arial" pitchFamily="34" charset="0"/>
        <a:buChar char="■"/>
        <a:defRPr sz="1600" i="0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719138" indent="-360363" algn="l" defTabSz="914400" rtl="0" eaLnBrk="1" latinLnBrk="0" hangingPunct="1">
        <a:lnSpc>
          <a:spcPts val="1800"/>
        </a:lnSpc>
        <a:spcBef>
          <a:spcPts val="0"/>
        </a:spcBef>
        <a:spcAft>
          <a:spcPts val="600"/>
        </a:spcAft>
        <a:buClr>
          <a:schemeClr val="accent1"/>
        </a:buClr>
        <a:buFont typeface="Verdana" pitchFamily="34" charset="0"/>
        <a:buChar char="□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1" name="Titel 10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Das Wissen der Welt erweitern – Big Data zum </a:t>
            </a:r>
            <a:r>
              <a:rPr lang="de-DE" dirty="0" smtClean="0"/>
              <a:t>Mitmachen</a:t>
            </a:r>
            <a:br>
              <a:rPr lang="de-DE" dirty="0" smtClean="0"/>
            </a:br>
            <a:r>
              <a:rPr lang="de-DE" sz="1400" dirty="0" smtClean="0"/>
              <a:t>Unterstützung der Datenvervollständigung von </a:t>
            </a:r>
            <a:r>
              <a:rPr lang="de-DE" sz="1400" dirty="0" err="1" smtClean="0"/>
              <a:t>Wikidata</a:t>
            </a:r>
            <a:r>
              <a:rPr lang="de-DE" sz="1400" dirty="0" smtClean="0"/>
              <a:t> mit Assoziationsregeln</a:t>
            </a:r>
            <a:endParaRPr lang="de-D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6" name="Picture 6" descr="http://upload.wikimedia.org/wikipedia/commons/thumb/a/a4/Wikipedia_svg_logo-pl.svg/500px-Wikipedia_svg_logo-pl.sv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1131590"/>
            <a:ext cx="1825006" cy="2095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Potsdam - Einwohnerzahlen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836B242-8B9E-44AA-8C45-F3E8273E0405}" type="slidenum">
              <a:rPr lang="de-DE" smtClean="0"/>
              <a:t>10</a:t>
            </a:fld>
            <a:endParaRPr lang="de-DE"/>
          </a:p>
        </p:txBody>
      </p:sp>
      <p:pic>
        <p:nvPicPr>
          <p:cNvPr id="5" name="Picture 2" descr="http://upload.wikimedia.org/wikipedia/commons/thumb/f/f0/Wikipedia-logo-de.png/490px-Wikipedia-logo-de.png?uselang=d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954" y="1075926"/>
            <a:ext cx="1706166" cy="2089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2" name="Picture 2" descr="http://upload.wikimedia.org/wikipedia/commons/thumb/b/b8/Wikipedia-logo-v2-da.svg/500px-Wikipedia-logo-v2-da.svg.png?uselang=d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2514" y="1801148"/>
            <a:ext cx="2199895" cy="2525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8" name="Picture 8" descr="http://upload.wikimedia.org/wikipedia/commons/thumb/1/1f/Wikipedia-logo-v2-ja.svg/500px-Wikipedia-logo-v2-ja.svg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6443" y="1703917"/>
            <a:ext cx="2177557" cy="2499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467709" y="3219822"/>
            <a:ext cx="20120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600" b="1" dirty="0" smtClean="0"/>
              <a:t>159.456 (2012)</a:t>
            </a:r>
            <a:endParaRPr lang="en-US" sz="16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2771965" y="4249420"/>
            <a:ext cx="20120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600" b="1" dirty="0" smtClean="0"/>
              <a:t>154.606 (2009)</a:t>
            </a:r>
            <a:endParaRPr lang="en-US" sz="1600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4935438" y="3291830"/>
            <a:ext cx="20120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600" b="1" dirty="0" smtClean="0"/>
              <a:t>148.691 (2006)</a:t>
            </a:r>
            <a:endParaRPr lang="en-US" sz="16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7740352" y="4218642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smtClean="0"/>
              <a:t>???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981541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Potsdam - Einwohnerzahlen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7EDDA2-D529-494D-8DD4-5843EC9A48A2}" type="slidenum">
              <a:rPr lang="de-DE" smtClean="0"/>
              <a:pPr/>
              <a:t>11</a:t>
            </a:fld>
            <a:endParaRPr lang="de-DE" dirty="0"/>
          </a:p>
        </p:txBody>
      </p:sp>
      <p:pic>
        <p:nvPicPr>
          <p:cNvPr id="10" name="Picture 6" descr="http://upload.wikimedia.org/wikipedia/commons/thumb/a/a4/Wikipedia_svg_logo-pl.svg/500px-Wikipedia_svg_logo-pl.sv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1973" y="843558"/>
            <a:ext cx="1478067" cy="1696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http://upload.wikimedia.org/wikipedia/commons/thumb/f/f0/Wikipedia-logo-de.png/490px-Wikipedia-logo-de.png?uselang=d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843558"/>
            <a:ext cx="1381819" cy="1692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http://upload.wikimedia.org/wikipedia/commons/thumb/b/b8/Wikipedia-logo-v2-da.svg/500px-Wikipedia-logo-v2-da.svg.png?uselang=d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624" y="2571750"/>
            <a:ext cx="1781689" cy="2045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8" descr="http://upload.wikimedia.org/wikipedia/commons/thumb/1/1f/Wikipedia-logo-v2-ja.svg/500px-Wikipedia-logo-v2-ja.svg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9207" y="2592517"/>
            <a:ext cx="1763597" cy="2024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3468347" y="3707001"/>
            <a:ext cx="24865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600" dirty="0"/>
              <a:t>159.456 </a:t>
            </a:r>
            <a:r>
              <a:rPr lang="de-DE" sz="1600" dirty="0" smtClean="0"/>
              <a:t>(31.12.2012</a:t>
            </a:r>
            <a:r>
              <a:rPr lang="de-DE" sz="1600" dirty="0"/>
              <a:t>)</a:t>
            </a:r>
            <a:endParaRPr lang="en-US" sz="1600" dirty="0"/>
          </a:p>
        </p:txBody>
      </p:sp>
      <p:grpSp>
        <p:nvGrpSpPr>
          <p:cNvPr id="15" name="Group 14"/>
          <p:cNvGrpSpPr/>
          <p:nvPr/>
        </p:nvGrpSpPr>
        <p:grpSpPr>
          <a:xfrm>
            <a:off x="3180184" y="1271831"/>
            <a:ext cx="3048000" cy="3078633"/>
            <a:chOff x="3180184" y="1271831"/>
            <a:chExt cx="3048000" cy="3078633"/>
          </a:xfrm>
        </p:grpSpPr>
        <p:pic>
          <p:nvPicPr>
            <p:cNvPr id="16386" name="Picture 2" descr="http://upload.wikimedia.org/wikipedia/commons/thumb/6/66/Wikidata-logo-en.svg/640px-Wikidata-logo-en.svg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80184" y="1271831"/>
              <a:ext cx="3048000" cy="21574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/>
            <p:cNvSpPr txBox="1"/>
            <p:nvPr/>
          </p:nvSpPr>
          <p:spPr>
            <a:xfrm>
              <a:off x="3262122" y="3385324"/>
              <a:ext cx="288412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600" b="1" dirty="0" smtClean="0"/>
                <a:t>161.097 (31. 12. 2013)</a:t>
              </a:r>
              <a:endParaRPr lang="en-US" sz="1600" b="1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527694" y="4011910"/>
              <a:ext cx="35298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600" dirty="0" smtClean="0"/>
                <a:t>…</a:t>
              </a:r>
              <a:endParaRPr 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1310419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87" b="59296"/>
          <a:stretch/>
        </p:blipFill>
        <p:spPr>
          <a:xfrm>
            <a:off x="1132605" y="843558"/>
            <a:ext cx="6115904" cy="1362269"/>
          </a:xfrm>
          <a:prstGeom prst="rect">
            <a:avLst/>
          </a:prstGeom>
        </p:spPr>
      </p:pic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542"/>
          <a:stretch/>
        </p:blipFill>
        <p:spPr>
          <a:xfrm>
            <a:off x="1192200" y="1706271"/>
            <a:ext cx="6173062" cy="2573133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36B242-8B9E-44AA-8C45-F3E8273E0405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79640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36" y="1779662"/>
            <a:ext cx="7886700" cy="2297097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36B242-8B9E-44AA-8C45-F3E8273E0405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89624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Potsdam - erweitern</a:t>
            </a:r>
            <a:endParaRPr lang="de-DE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8" t="30233" r="48077" b="-1161"/>
          <a:stretch/>
        </p:blipFill>
        <p:spPr>
          <a:xfrm>
            <a:off x="611560" y="1491630"/>
            <a:ext cx="3153951" cy="2635264"/>
          </a:xfrm>
        </p:spPr>
      </p:pic>
      <p:pic>
        <p:nvPicPr>
          <p:cNvPr id="5" name="Inhaltsplatzhalter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8" t="859" r="39929" b="-859"/>
          <a:stretch/>
        </p:blipFill>
        <p:spPr>
          <a:xfrm>
            <a:off x="4860032" y="1059582"/>
            <a:ext cx="3923240" cy="3772427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36B242-8B9E-44AA-8C45-F3E8273E0405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63711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Datenmengen</a:t>
            </a:r>
            <a:endParaRPr lang="de-DE" dirty="0"/>
          </a:p>
        </p:txBody>
      </p:sp>
      <p:pic>
        <p:nvPicPr>
          <p:cNvPr id="7" name="Inhaltsplatzhalter 6"/>
          <p:cNvPicPr>
            <a:picLocks noGrp="1" noChangeAspect="1"/>
          </p:cNvPicPr>
          <p:nvPr>
            <p:ph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262" y="1464519"/>
            <a:ext cx="2520602" cy="3293964"/>
          </a:xfrm>
        </p:spPr>
      </p:pic>
      <p:sp>
        <p:nvSpPr>
          <p:cNvPr id="8" name="Inhaltsplatzhalter 7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de-DE" dirty="0" smtClean="0"/>
              <a:t>30gb </a:t>
            </a:r>
            <a:r>
              <a:rPr lang="de-DE" dirty="0" err="1" smtClean="0"/>
              <a:t>blabla</a:t>
            </a:r>
            <a:r>
              <a:rPr lang="de-DE" dirty="0" smtClean="0"/>
              <a:t> </a:t>
            </a:r>
            <a:r>
              <a:rPr lang="de-DE" dirty="0" err="1" smtClean="0"/>
              <a:t>wahnsinn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836B242-8B9E-44AA-8C45-F3E8273E0405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80447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Mathematischer Krams</a:t>
            </a:r>
            <a:endParaRPr lang="de-DE" dirty="0"/>
          </a:p>
        </p:txBody>
      </p:sp>
      <p:pic>
        <p:nvPicPr>
          <p:cNvPr id="11" name="Inhaltsplatzhalter 10"/>
          <p:cNvPicPr>
            <a:picLocks noGrp="1" noChangeAspect="1"/>
          </p:cNvPicPr>
          <p:nvPr>
            <p:ph sz="quarter" idx="1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1268" y="1311275"/>
            <a:ext cx="3447240" cy="3600450"/>
          </a:xfrm>
        </p:spPr>
      </p:pic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836B242-8B9E-44AA-8C45-F3E8273E0405}" type="slidenum">
              <a:rPr lang="de-DE" smtClean="0"/>
              <a:t>16</a:t>
            </a:fld>
            <a:endParaRPr lang="de-DE"/>
          </a:p>
        </p:txBody>
      </p:sp>
      <p:sp>
        <p:nvSpPr>
          <p:cNvPr id="9" name="Inhaltsplatzhalter 8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 err="1" smtClean="0"/>
              <a:t>Correlations</a:t>
            </a:r>
            <a:r>
              <a:rPr lang="de-DE" dirty="0" smtClean="0"/>
              <a:t> sind toll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53491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Auswertung</a:t>
            </a:r>
            <a:endParaRPr lang="de-DE" dirty="0"/>
          </a:p>
        </p:txBody>
      </p:sp>
      <p:pic>
        <p:nvPicPr>
          <p:cNvPr id="8" name="Inhaltsplatzhalter 7"/>
          <p:cNvPicPr>
            <a:picLocks noGrp="1" noChangeAspect="1"/>
          </p:cNvPicPr>
          <p:nvPr>
            <p:ph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926" y="1563638"/>
            <a:ext cx="3891274" cy="3095724"/>
          </a:xfrm>
        </p:spPr>
      </p:pic>
      <p:sp>
        <p:nvSpPr>
          <p:cNvPr id="4" name="Inhaltsplatzhalt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de-DE" dirty="0" smtClean="0"/>
          </a:p>
          <a:p>
            <a:r>
              <a:rPr lang="de-DE" dirty="0" smtClean="0"/>
              <a:t>90% sinnvolle Vorschläge</a:t>
            </a:r>
          </a:p>
          <a:p>
            <a:endParaRPr lang="de-DE" dirty="0"/>
          </a:p>
          <a:p>
            <a:r>
              <a:rPr lang="de-DE" dirty="0" smtClean="0"/>
              <a:t>12345 neue Statements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7EDDA2-D529-494D-8DD4-5843EC9A48A2}" type="slidenum">
              <a:rPr lang="de-DE" smtClean="0"/>
              <a:pPr/>
              <a:t>17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50211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Macht mit auf </a:t>
            </a:r>
            <a:r>
              <a:rPr lang="de-DE" dirty="0"/>
              <a:t>w</a:t>
            </a:r>
            <a:r>
              <a:rPr lang="de-DE" dirty="0" smtClean="0"/>
              <a:t>ikidata.org</a:t>
            </a:r>
            <a:endParaRPr lang="de-DE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1588973"/>
            <a:ext cx="3378630" cy="2390380"/>
          </a:xfr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7321" y="1185679"/>
            <a:ext cx="2088232" cy="3196968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36B242-8B9E-44AA-8C45-F3E8273E0405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08972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7EDDA2-D529-494D-8DD4-5843EC9A48A2}" type="slidenum">
              <a:rPr lang="de-DE" smtClean="0"/>
              <a:pPr/>
              <a:t>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48888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/>
          <p:nvPr/>
        </p:nvSpPr>
        <p:spPr>
          <a:xfrm>
            <a:off x="0" y="0"/>
            <a:ext cx="9156700" cy="51435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round/>
          </a:ln>
        </p:spPr>
        <p:txBody>
          <a:bodyPr lIns="28575" tIns="28575" rIns="28575" bIns="28575"/>
          <a:lstStyle/>
          <a:p>
            <a:pPr algn="ctr" defTabSz="304800"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118" name="Shape 118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116" name="Shape 116"/>
          <p:cNvSpPr/>
          <p:nvPr/>
        </p:nvSpPr>
        <p:spPr>
          <a:xfrm>
            <a:off x="2476500" y="4557356"/>
            <a:ext cx="4203701" cy="550151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66675" tIns="66675" rIns="66675" bIns="66675">
            <a:spAutoFit/>
          </a:bodyPr>
          <a:lstStyle>
            <a:lvl1pPr algn="ctr" defTabSz="406400">
              <a:buClr>
                <a:srgbClr val="F2F2F2"/>
              </a:buClr>
              <a:defRPr sz="3600">
                <a:solidFill>
                  <a:srgbClr val="F2F2F2"/>
                </a:solidFill>
                <a:uFill>
                  <a:solidFill>
                    <a:srgbClr val="F2F2F2"/>
                  </a:solidFill>
                </a:uFill>
                <a:latin typeface="+mn-lt"/>
                <a:ea typeface="+mn-ea"/>
                <a:cs typeface="+mn-cs"/>
                <a:sym typeface="Gill Sans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700" dirty="0" err="1" smtClean="0">
                <a:solidFill>
                  <a:schemeClr val="bg1"/>
                </a:solidFill>
              </a:rPr>
              <a:t>Englis</a:t>
            </a:r>
            <a:r>
              <a:rPr lang="de-DE" sz="2700" dirty="0" smtClean="0">
                <a:solidFill>
                  <a:schemeClr val="bg1"/>
                </a:solidFill>
              </a:rPr>
              <a:t>c</a:t>
            </a:r>
            <a:r>
              <a:rPr sz="2700" dirty="0" smtClean="0">
                <a:solidFill>
                  <a:schemeClr val="bg1"/>
                </a:solidFill>
              </a:rPr>
              <a:t>h</a:t>
            </a:r>
            <a:endParaRPr sz="27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182105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/>
          <p:nvPr/>
        </p:nvSpPr>
        <p:spPr>
          <a:xfrm>
            <a:off x="0" y="0"/>
            <a:ext cx="9156700" cy="51435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round/>
          </a:ln>
        </p:spPr>
        <p:txBody>
          <a:bodyPr lIns="28575" tIns="28575" rIns="28575" bIns="28575"/>
          <a:lstStyle/>
          <a:p>
            <a:pPr algn="ctr" defTabSz="304800"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/>
          </a:p>
        </p:txBody>
      </p:sp>
      <p:sp>
        <p:nvSpPr>
          <p:cNvPr id="123" name="Shape 123"/>
          <p:cNvSpPr/>
          <p:nvPr/>
        </p:nvSpPr>
        <p:spPr>
          <a:xfrm>
            <a:off x="2476500" y="4557356"/>
            <a:ext cx="4203701" cy="550151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66675" tIns="66675" rIns="66675" bIns="66675">
            <a:spAutoFit/>
          </a:bodyPr>
          <a:lstStyle>
            <a:lvl1pPr algn="ctr" defTabSz="406400">
              <a:buClr>
                <a:srgbClr val="F2F2F2"/>
              </a:buClr>
              <a:defRPr sz="3600">
                <a:solidFill>
                  <a:srgbClr val="F2F2F2"/>
                </a:solidFill>
                <a:uFill>
                  <a:solidFill>
                    <a:srgbClr val="F2F2F2"/>
                  </a:solidFill>
                </a:uFill>
                <a:latin typeface="+mn-lt"/>
                <a:ea typeface="+mn-ea"/>
                <a:cs typeface="+mn-cs"/>
                <a:sym typeface="Gill Sans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de-DE" sz="2700" dirty="0" smtClean="0">
                <a:solidFill>
                  <a:schemeClr val="bg1"/>
                </a:solidFill>
              </a:rPr>
              <a:t>Französisch</a:t>
            </a:r>
            <a:endParaRPr sz="2700" dirty="0">
              <a:solidFill>
                <a:schemeClr val="bg1"/>
              </a:solidFill>
            </a:endParaRPr>
          </a:p>
        </p:txBody>
      </p:sp>
      <p:sp>
        <p:nvSpPr>
          <p:cNvPr id="124" name="Shape 12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 dirty="0"/>
          </a:p>
        </p:txBody>
      </p:sp>
      <p:sp>
        <p:nvSpPr>
          <p:cNvPr id="125" name="Shape 125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0160980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/>
          <p:nvPr/>
        </p:nvSpPr>
        <p:spPr>
          <a:xfrm>
            <a:off x="0" y="0"/>
            <a:ext cx="9156700" cy="51435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round/>
          </a:ln>
        </p:spPr>
        <p:txBody>
          <a:bodyPr lIns="28575" tIns="28575" rIns="28575" bIns="28575"/>
          <a:lstStyle/>
          <a:p>
            <a:pPr algn="ctr" defTabSz="304800"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/>
          </a:p>
        </p:txBody>
      </p:sp>
      <p:sp>
        <p:nvSpPr>
          <p:cNvPr id="128" name="Shape 128"/>
          <p:cNvSpPr/>
          <p:nvPr/>
        </p:nvSpPr>
        <p:spPr>
          <a:xfrm>
            <a:off x="2476500" y="4557356"/>
            <a:ext cx="4203701" cy="550151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66675" tIns="66675" rIns="66675" bIns="66675">
            <a:spAutoFit/>
          </a:bodyPr>
          <a:lstStyle>
            <a:lvl1pPr algn="ctr" defTabSz="406400">
              <a:buClr>
                <a:srgbClr val="F2F2F2"/>
              </a:buClr>
              <a:defRPr sz="3600">
                <a:solidFill>
                  <a:srgbClr val="F2F2F2"/>
                </a:solidFill>
                <a:uFill>
                  <a:solidFill>
                    <a:srgbClr val="F2F2F2"/>
                  </a:solidFill>
                </a:uFill>
                <a:latin typeface="+mn-lt"/>
                <a:ea typeface="+mn-ea"/>
                <a:cs typeface="+mn-cs"/>
                <a:sym typeface="Gill Sans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700" dirty="0" err="1" smtClean="0">
                <a:solidFill>
                  <a:schemeClr val="bg1"/>
                </a:solidFill>
              </a:rPr>
              <a:t>Itali</a:t>
            </a:r>
            <a:r>
              <a:rPr lang="de-DE" sz="2700" dirty="0" err="1" smtClean="0">
                <a:solidFill>
                  <a:schemeClr val="bg1"/>
                </a:solidFill>
              </a:rPr>
              <a:t>enisch</a:t>
            </a:r>
            <a:endParaRPr sz="2700" dirty="0">
              <a:solidFill>
                <a:schemeClr val="bg1"/>
              </a:solidFill>
            </a:endParaRPr>
          </a:p>
        </p:txBody>
      </p:sp>
      <p:sp>
        <p:nvSpPr>
          <p:cNvPr id="129" name="Shape 12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130" name="Shape 130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5380874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/>
          <p:nvPr/>
        </p:nvSpPr>
        <p:spPr>
          <a:xfrm>
            <a:off x="0" y="0"/>
            <a:ext cx="9156700" cy="51435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round/>
          </a:ln>
        </p:spPr>
        <p:txBody>
          <a:bodyPr lIns="28575" tIns="28575" rIns="28575" bIns="28575"/>
          <a:lstStyle/>
          <a:p>
            <a:pPr algn="ctr" defTabSz="304800"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/>
          </a:p>
        </p:txBody>
      </p:sp>
      <p:sp>
        <p:nvSpPr>
          <p:cNvPr id="133" name="Shape 133"/>
          <p:cNvSpPr/>
          <p:nvPr/>
        </p:nvSpPr>
        <p:spPr>
          <a:xfrm>
            <a:off x="2476500" y="4557356"/>
            <a:ext cx="4203701" cy="550151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66675" tIns="66675" rIns="66675" bIns="66675">
            <a:spAutoFit/>
          </a:bodyPr>
          <a:lstStyle>
            <a:lvl1pPr algn="ctr" defTabSz="406400">
              <a:buClr>
                <a:srgbClr val="F2F2F2"/>
              </a:buClr>
              <a:defRPr sz="3600">
                <a:solidFill>
                  <a:srgbClr val="F2F2F2"/>
                </a:solidFill>
                <a:uFill>
                  <a:solidFill>
                    <a:srgbClr val="F2F2F2"/>
                  </a:solidFill>
                </a:uFill>
                <a:latin typeface="+mn-lt"/>
                <a:ea typeface="+mn-ea"/>
                <a:cs typeface="+mn-cs"/>
                <a:sym typeface="Gill Sans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de-DE" sz="2700" dirty="0" smtClean="0">
                <a:solidFill>
                  <a:schemeClr val="bg1"/>
                </a:solidFill>
              </a:rPr>
              <a:t>Griechisch</a:t>
            </a:r>
            <a:endParaRPr sz="2700" dirty="0">
              <a:solidFill>
                <a:schemeClr val="bg1"/>
              </a:solidFill>
            </a:endParaRPr>
          </a:p>
        </p:txBody>
      </p:sp>
      <p:sp>
        <p:nvSpPr>
          <p:cNvPr id="134" name="Shape 13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135" name="Shape 135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310499831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/>
          <p:nvPr/>
        </p:nvSpPr>
        <p:spPr>
          <a:xfrm>
            <a:off x="0" y="0"/>
            <a:ext cx="9156700" cy="51435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round/>
          </a:ln>
        </p:spPr>
        <p:txBody>
          <a:bodyPr lIns="28575" tIns="28575" rIns="28575" bIns="28575"/>
          <a:lstStyle/>
          <a:p>
            <a:pPr algn="ctr" defTabSz="304800"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/>
          </a:p>
        </p:txBody>
      </p:sp>
      <p:sp>
        <p:nvSpPr>
          <p:cNvPr id="138" name="Shape 138"/>
          <p:cNvSpPr/>
          <p:nvPr/>
        </p:nvSpPr>
        <p:spPr>
          <a:xfrm>
            <a:off x="2476500" y="4557356"/>
            <a:ext cx="4203701" cy="550151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66675" tIns="66675" rIns="66675" bIns="66675">
            <a:spAutoFit/>
          </a:bodyPr>
          <a:lstStyle>
            <a:lvl1pPr algn="ctr" defTabSz="406400">
              <a:buClr>
                <a:srgbClr val="F2F2F2"/>
              </a:buClr>
              <a:defRPr sz="3600">
                <a:solidFill>
                  <a:srgbClr val="F2F2F2"/>
                </a:solidFill>
                <a:uFill>
                  <a:solidFill>
                    <a:srgbClr val="F2F2F2"/>
                  </a:solidFill>
                </a:uFill>
                <a:latin typeface="+mn-lt"/>
                <a:ea typeface="+mn-ea"/>
                <a:cs typeface="+mn-cs"/>
                <a:sym typeface="Gill Sans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de-DE" sz="2700" dirty="0" smtClean="0">
                <a:solidFill>
                  <a:schemeClr val="bg1"/>
                </a:solidFill>
              </a:rPr>
              <a:t>Türkisch</a:t>
            </a:r>
            <a:endParaRPr sz="2700" dirty="0">
              <a:solidFill>
                <a:schemeClr val="bg1"/>
              </a:solidFill>
            </a:endParaRPr>
          </a:p>
        </p:txBody>
      </p:sp>
      <p:sp>
        <p:nvSpPr>
          <p:cNvPr id="139" name="Shape 13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140" name="Shape 140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1770188647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5" name="Picture 3" descr="C:\repos\Wikidata.lib\documents\2014-07-07 Bachelorpodium\wikidatamap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9144000" cy="5148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8" name="Shape 138"/>
          <p:cNvSpPr/>
          <p:nvPr/>
        </p:nvSpPr>
        <p:spPr>
          <a:xfrm>
            <a:off x="2476500" y="4557356"/>
            <a:ext cx="4203701" cy="550151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66675" tIns="66675" rIns="66675" bIns="66675">
            <a:spAutoFit/>
          </a:bodyPr>
          <a:lstStyle>
            <a:lvl1pPr algn="ctr" defTabSz="406400">
              <a:buClr>
                <a:srgbClr val="F2F2F2"/>
              </a:buClr>
              <a:defRPr sz="3600">
                <a:solidFill>
                  <a:srgbClr val="F2F2F2"/>
                </a:solidFill>
                <a:uFill>
                  <a:solidFill>
                    <a:srgbClr val="F2F2F2"/>
                  </a:solidFill>
                </a:uFill>
                <a:latin typeface="+mn-lt"/>
                <a:ea typeface="+mn-ea"/>
                <a:cs typeface="+mn-cs"/>
                <a:sym typeface="Gill Sans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de-DE" sz="2700" dirty="0" err="1" smtClean="0">
                <a:solidFill>
                  <a:schemeClr val="bg1"/>
                </a:solidFill>
              </a:rPr>
              <a:t>Wikidata</a:t>
            </a:r>
            <a:endParaRPr sz="2700" dirty="0">
              <a:solidFill>
                <a:schemeClr val="bg1"/>
              </a:solidFill>
            </a:endParaRPr>
          </a:p>
        </p:txBody>
      </p:sp>
      <p:sp>
        <p:nvSpPr>
          <p:cNvPr id="139" name="Shape 13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140" name="Shape 140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3609431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3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7086" y="411510"/>
            <a:ext cx="2349290" cy="4186129"/>
          </a:xfr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845" y="138628"/>
            <a:ext cx="2249462" cy="4811719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857" y="267494"/>
            <a:ext cx="1890080" cy="4505579"/>
          </a:xfrm>
          <a:prstGeom prst="rect">
            <a:avLst/>
          </a:prstGeom>
        </p:spPr>
      </p:pic>
      <p:cxnSp>
        <p:nvCxnSpPr>
          <p:cNvPr id="10" name="Gerade Verbindung mit Pfeil 9"/>
          <p:cNvCxnSpPr/>
          <p:nvPr/>
        </p:nvCxnSpPr>
        <p:spPr>
          <a:xfrm>
            <a:off x="251520" y="2355726"/>
            <a:ext cx="32004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" name="Gerade Verbindung mit Pfeil 10"/>
          <p:cNvCxnSpPr/>
          <p:nvPr/>
        </p:nvCxnSpPr>
        <p:spPr>
          <a:xfrm>
            <a:off x="5332080" y="3795886"/>
            <a:ext cx="32004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" name="Gerade Verbindung mit Pfeil 11"/>
          <p:cNvCxnSpPr/>
          <p:nvPr/>
        </p:nvCxnSpPr>
        <p:spPr>
          <a:xfrm>
            <a:off x="2955816" y="3579862"/>
            <a:ext cx="32004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36B242-8B9E-44AA-8C45-F3E8273E0405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669831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hpi_ppt_master_16_9">
  <a:themeElements>
    <a:clrScheme name="HPI">
      <a:dk1>
        <a:sysClr val="windowText" lastClr="000000"/>
      </a:dk1>
      <a:lt1>
        <a:sysClr val="window" lastClr="FFFFFF"/>
      </a:lt1>
      <a:dk2>
        <a:srgbClr val="5A6065"/>
      </a:dk2>
      <a:lt2>
        <a:srgbClr val="868D91"/>
      </a:lt2>
      <a:accent1>
        <a:srgbClr val="B1063A"/>
      </a:accent1>
      <a:accent2>
        <a:srgbClr val="DD6108"/>
      </a:accent2>
      <a:accent3>
        <a:srgbClr val="F6A800"/>
      </a:accent3>
      <a:accent4>
        <a:srgbClr val="007A9E"/>
      </a:accent4>
      <a:accent5>
        <a:srgbClr val="5A6065"/>
      </a:accent5>
      <a:accent6>
        <a:srgbClr val="868D91"/>
      </a:accent6>
      <a:hlink>
        <a:srgbClr val="007A9E"/>
      </a:hlink>
      <a:folHlink>
        <a:srgbClr val="C0C4C8"/>
      </a:folHlink>
    </a:clrScheme>
    <a:fontScheme name="Ganymed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DD6108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hpi_ppt_master_16_9</Template>
  <TotalTime>0</TotalTime>
  <Words>88</Words>
  <Application>Microsoft Office PowerPoint</Application>
  <PresentationFormat>On-screen Show (16:9)</PresentationFormat>
  <Paragraphs>39</Paragraphs>
  <Slides>18</Slides>
  <Notes>1</Notes>
  <HiddenSlides>1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0" baseType="lpstr">
      <vt:lpstr>hpi_ppt_master_16_9</vt:lpstr>
      <vt:lpstr>Image</vt:lpstr>
      <vt:lpstr>Das Wissen der Welt erweitern – Big Data zum Mitmachen Unterstützung der Datenvervollständigung von Wikidata mit Assoziationsregeln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Potsdam - Einwohnerzahlen</vt:lpstr>
      <vt:lpstr>Potsdam - Einwohnerzahlen</vt:lpstr>
      <vt:lpstr>PowerPoint Presentation</vt:lpstr>
      <vt:lpstr>PowerPoint Presentation</vt:lpstr>
      <vt:lpstr>Potsdam - erweitern</vt:lpstr>
      <vt:lpstr>Datenmengen</vt:lpstr>
      <vt:lpstr>Mathematischer Krams</vt:lpstr>
      <vt:lpstr>Auswertung</vt:lpstr>
      <vt:lpstr>Macht mit auf wikidata.org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Das Wissen der Welt erweitern – Big Data zum Mitmachen Unterstützung der Datenvervollständigung von Wikidata mit Assoziationsregeln</dc:title>
  <dc:creator>V W</dc:creator>
  <cp:lastModifiedBy>christian.dullweber</cp:lastModifiedBy>
  <cp:revision>14</cp:revision>
  <dcterms:created xsi:type="dcterms:W3CDTF">2014-05-13T08:54:39Z</dcterms:created>
  <dcterms:modified xsi:type="dcterms:W3CDTF">2014-06-04T13:37:45Z</dcterms:modified>
</cp:coreProperties>
</file>